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qPt/uV4Lmp9OLQ3BfV/fKJvuV5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lar Denia" initials="PD" lastIdx="10" clrIdx="0">
    <p:extLst>
      <p:ext uri="{19B8F6BF-5375-455C-9EA6-DF929625EA0E}">
        <p15:presenceInfo xmlns:p15="http://schemas.microsoft.com/office/powerpoint/2012/main" userId="5dd8a7bd06efc9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8:27:50.934" idx="1">
    <p:pos x="10" y="10"/>
    <p:text>Determinista: es una formula con valores determinados. No tiene nada aleatorio.</p:text>
    <p:extLst>
      <p:ext uri="{C676402C-5697-4E1C-873F-D02D1690AC5C}">
        <p15:threadingInfo xmlns:p15="http://schemas.microsoft.com/office/powerpoint/2012/main" timeZoneBias="-60"/>
      </p:ext>
    </p:extLst>
  </p:cm>
  <p:cm authorId="1" dt="2021-01-26T18:27:56.758" idx="2">
    <p:pos x="146" y="146"/>
    <p:text>Stocastica: un proceso tiene variables aleatorias y también deterministas.
Por ejemplo, en la serie temporar los días son determinados (variable definida), pero la temperatura (es aleatoria, lo que se podría decir que tiene una densidad de probabilidad)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8:57:56.766" idx="3">
    <p:pos x="10" y="10"/>
    <p:text>Todos los métodos 'Smoothing' son para suavizar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9:03:25.033" idx="4">
    <p:pos x="10" y="10"/>
    <p:text>SES (Simple Exponential Smoothing, se  aplica cuando no hay un claro la tendencia y/o el comportamiento temporal (estacionalidad).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9:06:21.760" idx="5">
    <p:pos x="10" y="10"/>
    <p:text>DES Double Exponential Smooting, cuando tiene una tendencia identificable, pero no se ve la estacionalidad.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9:11:15.582" idx="6">
    <p:pos x="10" y="10"/>
    <p:text>TES Triple Exponential Smoothing, se puede aplicar siempre.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9:27:20.966" idx="7">
    <p:pos x="10" y="10"/>
    <p:text>La autocorrelación de una feature, te indica la periocidad ==&gt; 'seasonal'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0:38:05.428" idx="9">
    <p:pos x="10" y="10"/>
    <p:text>I ==&gt; Integrated ==&gt; es el número de veces que tienes que aplicar para quitar 'seasonality' (mayoritariamente 1, a veces 2... pero no suele ser más)</p:text>
    <p:extLst>
      <p:ext uri="{C676402C-5697-4E1C-873F-D02D1690AC5C}">
        <p15:threadingInfo xmlns:p15="http://schemas.microsoft.com/office/powerpoint/2012/main" timeZoneBias="-60"/>
      </p:ext>
    </p:extLst>
  </p:cm>
  <p:cm authorId="1" dt="2021-01-26T20:39:39.141" idx="10">
    <p:pos x="146" y="146"/>
    <p:text>p ==&gt; cuantos valores observo hacia atrás.
q ==&gt; cuantos errores recojo hacia atrás.
No tienen porque usar las mismas observaciones en datos como errores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" name="Google Shape;182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8b485b1ff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a8b485b1ff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es stationary (estacionaria) cuando sus propiedades estadísticas no varían con el tiempo.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NO es estacionaria cuando su tendencia cambia con el tiempo, su varianza, o tiene seasonality (patrones periódicos).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qué es importante este concepto?</a:t>
            </a:r>
            <a:endParaRPr sz="17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mayoría de modelos trabajan con series estacionarias. Hay que convertirlas para poder modelar los datos. Tendrán una media, varianza y autocorrelación constantes y podremos aplicar la mayoría de conceptos estadísticos.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si una serie es Stationary?</a:t>
            </a:r>
            <a:endParaRPr sz="430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open source de Facebook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forecast de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fbprophet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Facebook Prophet</a:t>
            </a:r>
            <a:endParaRPr sz="3700" dirty="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r="23652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 a largo plazo en relación al nivel medio, o el cambio a largo plazo de la media.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presentan cierta periodicidad (mensual, anual…). Por ejemplo, el paro suele aumentar en invierno, y disminuir en verano.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eliminamos los dos componentes anteriores, nos queda la componente aleatoria. Se pretende estudiar qué tipo de comportamiento aleatorio presentan estos residuos.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Es poco frecuente. Por ejemplo ciclos económicos de la bolsa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1890</Words>
  <Application>Microsoft Office PowerPoint</Application>
  <PresentationFormat>Panorámica</PresentationFormat>
  <Paragraphs>249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Machine Learning – Time Series</vt:lpstr>
      <vt:lpstr>Time Series Analítica</vt:lpstr>
      <vt:lpstr>¿Qué es un Time Series?</vt:lpstr>
      <vt:lpstr>Algunos ejemplos</vt:lpstr>
      <vt:lpstr>Clasificación Series temporales</vt:lpstr>
      <vt:lpstr>Objetivo de Time Series Entender el pasado mediante análisis prescriptivo para predecir el futuro</vt:lpstr>
      <vt:lpstr>Visualización Time Series</vt:lpstr>
      <vt:lpstr>Visualización Time Series</vt:lpstr>
      <vt:lpstr>Componentes de un Time Series</vt:lpstr>
      <vt:lpstr>Additive vs Multiplicative Decompose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Stationary</vt:lpstr>
      <vt:lpstr>¿Cómo compruebo si una serie es Stationary?</vt:lpstr>
      <vt:lpstr>Deseasonalize</vt:lpstr>
      <vt:lpstr>¿Cómo compruebo que el TS es seasonal?</vt:lpstr>
      <vt:lpstr>Missings</vt:lpstr>
      <vt:lpstr>Time Series 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Pilar Denia</cp:lastModifiedBy>
  <cp:revision>8</cp:revision>
  <dcterms:created xsi:type="dcterms:W3CDTF">2020-05-12T19:48:30Z</dcterms:created>
  <dcterms:modified xsi:type="dcterms:W3CDTF">2021-01-26T20:01:07Z</dcterms:modified>
</cp:coreProperties>
</file>